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2" r:id="rId23"/>
    <p:sldId id="285" r:id="rId24"/>
    <p:sldId id="288" r:id="rId25"/>
    <p:sldId id="281" r:id="rId26"/>
    <p:sldId id="283" r:id="rId27"/>
    <p:sldId id="287" r:id="rId28"/>
    <p:sldId id="289" r:id="rId29"/>
    <p:sldId id="290" r:id="rId30"/>
    <p:sldId id="286" r:id="rId31"/>
    <p:sldId id="275" r:id="rId32"/>
    <p:sldId id="276" r:id="rId33"/>
    <p:sldId id="293" r:id="rId34"/>
    <p:sldId id="291" r:id="rId35"/>
    <p:sldId id="304" r:id="rId36"/>
    <p:sldId id="292" r:id="rId37"/>
    <p:sldId id="295" r:id="rId38"/>
    <p:sldId id="300" r:id="rId39"/>
    <p:sldId id="301" r:id="rId40"/>
    <p:sldId id="302" r:id="rId41"/>
    <p:sldId id="305" r:id="rId42"/>
    <p:sldId id="297" r:id="rId43"/>
    <p:sldId id="299" r:id="rId44"/>
    <p:sldId id="303" r:id="rId45"/>
    <p:sldId id="294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892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096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68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3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65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23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5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6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7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c204dc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9" name="Google Shape;199;g4ec204dc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61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8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37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6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6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5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30f4bda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g4f30f4bda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71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6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77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28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4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0793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62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610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60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94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6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69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457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41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0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50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50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1_PORTADA ESTILO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1_CAPÍTULO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68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1_SECCIÓN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1_ESQUEMA GRAL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4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1_CAPÍTULO ESTILO 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98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1_ESQUEMA GRAL 2B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0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39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1_SECCIÓN ESTILO 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09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1_FIN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8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9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8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3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inventario.xlsx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BPMN%20SOS%20DOCUMENTAL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Requerimientos%20Funcionales.doc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Requerimientos%20Funcionales.doc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os%20documental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odelo%20entidad%20relac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%20So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CASO%20DE%20USO%20EXTENDIDO.doc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diagrama%20estad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TERFAZ%20GRAFICA/Modulos/menu2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../SOS_DOCUMENTAL/PROYECTO07/Avance%20mockups.pdf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er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DESPLIEGU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hyperlink" Target="inventario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%207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serciones%20DML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hyperlink" Target="../SOS_DOCUMENTAL/PROYECTO07/CreacionBD%20DDL.txt" TargetMode="Externa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iebilori/SOS_DOCUMENTA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../SOS_DOCUMENTAL/PROYECTO07/ManualTecnico(Sosdocumetal).pdf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nualUsuarioSosDocumental.odt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Manual%20Instalacion.docx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Plan%20de%20instalacion.docx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Pruebas%20funcionales%20(1)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contrato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1370051" y="2316142"/>
            <a:ext cx="4432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421570" y="2373545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Angie Bibiana López Rivera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Diana Marcela Díaz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Díaz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Juan Camilo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Rairán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Rodríguez</a:t>
            </a:r>
            <a:endParaRPr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Einer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Obeimar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Méndez Palomino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Andres Rico Daza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806"/>
            <a:ext cx="6551030" cy="78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03727" y="1808379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Por medio de esta técnica de recolección se llego a  la conclusión de que el sitio web de documentación es totalmente viable además de que las empresas día a día están requiriendo cambiar lo convencional por lo tecnológico.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062" y="1996293"/>
            <a:ext cx="3163207" cy="22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#1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790" y="0"/>
            <a:ext cx="4517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#2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637" y="0"/>
            <a:ext cx="44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34" y="1284587"/>
            <a:ext cx="3562920" cy="18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2" y="1299664"/>
            <a:ext cx="3519375" cy="18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77" y="3114007"/>
            <a:ext cx="3562377" cy="191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42" y="3097703"/>
            <a:ext cx="3508185" cy="193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462" y="1299664"/>
            <a:ext cx="3569091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1" y="1299663"/>
            <a:ext cx="3519375" cy="20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338" y="2904957"/>
            <a:ext cx="3600406" cy="198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838" y="3079557"/>
            <a:ext cx="3447250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81" y="1369451"/>
            <a:ext cx="3608303" cy="18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744" y="3083838"/>
            <a:ext cx="3769433" cy="18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bservación</a:t>
            </a: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343021" y="2006015"/>
            <a:ext cx="593690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Esta técnica de recolección fue de ayuda en cuanto a los inventarios de la empresa </a:t>
            </a:r>
            <a:r>
              <a:rPr lang="es-ES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SANIGGI</a:t>
            </a: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S.A.S y necesidad que se evidenciaba de la falta de organización y ahorro de papel </a:t>
            </a:r>
            <a:endParaRPr dirty="0"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421" y="1037433"/>
            <a:ext cx="1489808" cy="7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4274" y="2884869"/>
            <a:ext cx="3243353" cy="18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54675" y="144887"/>
            <a:ext cx="259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457653" y="981528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procesos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967490" y="2169588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03727" y="2420685"/>
            <a:ext cx="42708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7" y="1313221"/>
            <a:ext cx="7512325" cy="366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funcionales de la pagina S.O.S DOCUMENTAL, son aquellos requisitos que necesita el cliente , como el registro de usuario ,una búsqueda rápida y capetas que ordenen los documentos que se van ha almacenar en la plataforma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665709" y="11313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665709" y="1218940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9" y="1531433"/>
            <a:ext cx="3346027" cy="3368906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748" y="1734151"/>
            <a:ext cx="3975332" cy="2661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1685752" y="2205071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E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METODOLOGICO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7111269" y="4710147"/>
            <a:ext cx="19011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ANTEPROYECTO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no  funcionales de la pagina S.O.S DOCUMENTAL, son aquellos que complementan y dan seguridad a lo que esta requiriendo el cliente, como lo es , la copia de seguridad, las bases de </a:t>
            </a:r>
            <a:r>
              <a:rPr lang="es-ES" sz="2000" b="0" i="0" u="none" strike="noStrike" cap="none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datos, </a:t>
            </a: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 encriptación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94778" y="1135174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47783" y="1200612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12" y="1996293"/>
            <a:ext cx="559117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416520" y="1835246"/>
            <a:ext cx="30495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Casos de Uso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72" y="86139"/>
            <a:ext cx="4757258" cy="4990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16520" y="1835246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ENTIDAD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RELACIÓN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3" y="815009"/>
            <a:ext cx="5065560" cy="2880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/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248009"/>
            <a:ext cx="8746067" cy="270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endParaRPr dirty="0"/>
          </a:p>
        </p:txBody>
      </p:sp>
      <p:pic>
        <p:nvPicPr>
          <p:cNvPr id="6" name="Imagen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8" y="1105853"/>
            <a:ext cx="2834836" cy="3905061"/>
          </a:xfrm>
          <a:prstGeom prst="rect">
            <a:avLst/>
          </a:prstGeom>
        </p:spPr>
      </p:pic>
      <p:pic>
        <p:nvPicPr>
          <p:cNvPr id="7" name="Imagen 6">
            <a:hlinkClick r:id="rId3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59" y="1203646"/>
            <a:ext cx="3864715" cy="3709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954675" y="144887"/>
            <a:ext cx="2897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ESTADO</a:t>
            </a:r>
            <a:endParaRPr dirty="0"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996642"/>
            <a:ext cx="5926666" cy="398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 dirty="0"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6" y="1019175"/>
            <a:ext cx="603615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656095" y="98234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MOCKUPS 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41577" t="16802" r="8484" b="9352"/>
          <a:stretch/>
        </p:blipFill>
        <p:spPr>
          <a:xfrm>
            <a:off x="4366009" y="1148466"/>
            <a:ext cx="4109776" cy="3798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/>
          <a:srcRect l="41574" t="12699" r="7204" b="33797"/>
          <a:stretch/>
        </p:blipFill>
        <p:spPr>
          <a:xfrm>
            <a:off x="656095" y="1808703"/>
            <a:ext cx="3463037" cy="226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/>
        </p:nvSpPr>
        <p:spPr>
          <a:xfrm>
            <a:off x="301031" y="1901135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RELACIONAL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63" y="671668"/>
            <a:ext cx="5064575" cy="3496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46" name="Google Shape;46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/>
        </p:nvSpPr>
        <p:spPr>
          <a:xfrm>
            <a:off x="986850" y="150807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2"/>
          <p:cNvSpPr txBox="1"/>
          <p:nvPr/>
        </p:nvSpPr>
        <p:spPr>
          <a:xfrm>
            <a:off x="1745785" y="1283623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986850" y="2314599"/>
            <a:ext cx="68490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S.O.S DOCUMENTAL desea diseñar un </a:t>
            </a:r>
            <a:r>
              <a:rPr lang="es-ES" sz="2000" b="1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 optimice el uso de la documentación para  así disminuir el uso del papel, brindando a la empresa SANIGGI S.A.S una herramienta de trabajo que le permita llevar de forma ordenada el paso a paso en la implementación de un gestor documental, A partir del conocimiento previo de sus archivos.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327679"/>
            <a:ext cx="4983765" cy="365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16520" y="1835246"/>
            <a:ext cx="2789280" cy="178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Hardware, software con el que cuenta el cliente. (Inventario)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474" y="1112354"/>
            <a:ext cx="42862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052809"/>
            <a:ext cx="6691257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INFORME DE </a:t>
            </a: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sym typeface="Calibri"/>
              </a:rPr>
              <a:t>(Diagrama de GANTT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89" y="1038225"/>
            <a:ext cx="5966969" cy="410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DDL Y DML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27626" y="3892753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6218017" y="1650975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73" y="2184127"/>
            <a:ext cx="4748107" cy="89416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9" y="1258012"/>
            <a:ext cx="4028894" cy="2237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1;p38"/>
          <p:cNvSpPr txBox="1"/>
          <p:nvPr/>
        </p:nvSpPr>
        <p:spPr>
          <a:xfrm>
            <a:off x="259349" y="1964162"/>
            <a:ext cx="3617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SECUENCIA</a:t>
            </a:r>
            <a:endParaRPr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4" y="90773"/>
            <a:ext cx="4943476" cy="494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4" y="1109662"/>
            <a:ext cx="6855825" cy="389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TÉCNICO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516" t="16215" r="34738" b="17948"/>
          <a:stretch/>
        </p:blipFill>
        <p:spPr>
          <a:xfrm>
            <a:off x="4589851" y="409983"/>
            <a:ext cx="3542472" cy="45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Usuario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922" y="76201"/>
            <a:ext cx="3525078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82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57150"/>
            <a:ext cx="365420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14906" y="835841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t="2440" b="-2439"/>
          <a:stretch/>
        </p:blipFill>
        <p:spPr>
          <a:xfrm>
            <a:off x="3995850" y="1255625"/>
            <a:ext cx="4245534" cy="36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2"/>
          <a:stretch/>
        </p:blipFill>
        <p:spPr>
          <a:xfrm>
            <a:off x="116732" y="2183633"/>
            <a:ext cx="3297677" cy="6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Plan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09" y="0"/>
            <a:ext cx="349351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90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443579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EVIDENCIA </a:t>
            </a:r>
            <a:endParaRPr lang="es-ES" sz="2000" b="1" i="0" u="none" strike="noStrike" cap="none" dirty="0" smtClean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43580" y="1276351"/>
            <a:ext cx="2461546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 smtClean="0">
                <a:solidFill>
                  <a:schemeClr val="tx1"/>
                </a:solidFill>
              </a:rPr>
              <a:t>PRUEBAS CAJA BLANCA</a:t>
            </a:r>
          </a:p>
          <a:p>
            <a:pPr algn="l"/>
            <a:endParaRPr lang="es-ES" sz="1200" b="1" dirty="0" smtClean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3" y="1654698"/>
            <a:ext cx="8415338" cy="116607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97530" y="2990851"/>
            <a:ext cx="2461546" cy="361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ES" sz="1200" b="1" dirty="0" smtClean="0">
                <a:solidFill>
                  <a:schemeClr val="tx1"/>
                </a:solidFill>
              </a:rPr>
              <a:t>PRUEBAS CAJA NEGRA</a:t>
            </a:r>
          </a:p>
          <a:p>
            <a:pPr algn="l"/>
            <a:endParaRPr lang="es-ES" sz="1200" b="1" dirty="0" smtClean="0">
              <a:solidFill>
                <a:srgbClr val="FF000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" y="3595828"/>
            <a:ext cx="8509001" cy="67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552450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DOCUMENTACIÓN</a:t>
            </a:r>
            <a:endParaRPr lang="es-ES" sz="2000" b="1" i="0" u="none" strike="noStrike" cap="none" dirty="0" smtClean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020058"/>
            <a:ext cx="7639050" cy="38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3281807" cy="51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PROVEEDORES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438150"/>
            <a:ext cx="51625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5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4675" y="1361805"/>
            <a:ext cx="3410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94410" y="114617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54675" y="1778714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evidencio que físicamente no existe una ubicación específica para archivos y documentos en la empresa SANIGGI S.A.S, estos documentos se encuentra sectorizado por cada una de las dependencias; sin ningún tipo de inventario ni esquema para llevar el control de sí misma lo que genera desorden y gasto económico de </a:t>
            </a:r>
            <a:r>
              <a:rPr lang="es-ES" sz="16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la empresa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288" y="3369387"/>
            <a:ext cx="3048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01721" y="1375770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01721" y="1775880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proyecto S.O.S documental se implementará en la empresa SANIGGI S.A.S que se dedica en la fabricación de medicamentos, se </a:t>
            </a: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efectuará</a:t>
            </a: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en las áreas de documentación, aseguramiento y garantía de calidad, también se podrá utilizar en las diferentes empresas que deseen digitalizar su información para así tener un mejor gestión y seguridad en su empresa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8244" y="3262531"/>
            <a:ext cx="2188155" cy="157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42515" y="1180425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54675" y="1322475"/>
            <a:ext cx="70407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SOS documental se implementara primeramente  en la empresa que sea seleccionado, en este caso SANIGGI S.A.S a la cual se le efectuará el sitio web, que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una optimización documental; la cual permitirá satisfacer la necesidad de clientes en cuanto al uso de la documentación física, el cual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posibilitará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-ES" sz="1600" b="1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ejor 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manejo de la documentación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Aumento en la productividad gracias a acceso rápido de la documentación y la plataforma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Mayor control y seguimiento de la documentación.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10" y="3387847"/>
            <a:ext cx="2148196" cy="15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641071" y="1756114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de levantamiento de información.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09348" y="1901135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mato_Plantilla_PowerPoint_SENA_2017" id="{E5E841FA-E3E0-409C-95D0-0C45CC86131A}" vid="{C3DA87A5-E895-49CD-B2C5-5D3654A4A6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Formato_Plantilla_PowerPoint_SENA_2017</Template>
  <TotalTime>727</TotalTime>
  <Words>609</Words>
  <Application>Microsoft Office PowerPoint</Application>
  <PresentationFormat>Presentación en pantalla (16:9)</PresentationFormat>
  <Paragraphs>110</Paragraphs>
  <Slides>45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8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Rikko</dc:creator>
  <cp:lastModifiedBy>APRENDIZ</cp:lastModifiedBy>
  <cp:revision>45</cp:revision>
  <dcterms:modified xsi:type="dcterms:W3CDTF">2019-07-05T00:21:10Z</dcterms:modified>
</cp:coreProperties>
</file>